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3856" y="21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7527" y="554181"/>
            <a:ext cx="4557284" cy="4760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: 圆角 3"/>
          <p:cNvSpPr/>
          <p:nvPr/>
        </p:nvSpPr>
        <p:spPr>
          <a:xfrm>
            <a:off x="6274130" y="3887189"/>
            <a:ext cx="5070763" cy="72835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2504" y="1399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050"/>
              </a:spcAft>
              <a:buNone/>
            </a:pPr>
            <a:r>
              <a:rPr lang="en-US" altLang="zh-CN" b="0" i="0" dirty="0">
                <a:effectLst/>
                <a:latin typeface="PingFang SC"/>
              </a:rPr>
              <a:t>AI for Science </a:t>
            </a:r>
            <a:r>
              <a:rPr lang="zh-CN" altLang="en-US" b="0" i="0" dirty="0">
                <a:effectLst/>
                <a:latin typeface="PingFang SC"/>
              </a:rPr>
              <a:t>黑客松</a:t>
            </a:r>
            <a:endParaRPr lang="zh-CN" altLang="en-US" b="0" i="0" dirty="0">
              <a:effectLst/>
              <a:latin typeface="PingFang SC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2504" y="993568"/>
            <a:ext cx="3877985" cy="8790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特点：面相</a:t>
            </a:r>
            <a:r>
              <a:rPr lang="zh-CN" altLang="en-US" b="1" dirty="0"/>
              <a:t>科研行业</a:t>
            </a:r>
            <a:r>
              <a:rPr lang="zh-CN" altLang="en-US" dirty="0"/>
              <a:t>的</a:t>
            </a:r>
            <a:r>
              <a:rPr lang="zh-CN" altLang="en-US" b="1" dirty="0"/>
              <a:t>非程序员</a:t>
            </a:r>
            <a:r>
              <a:rPr lang="zh-CN" altLang="en-US" dirty="0"/>
              <a:t>对象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主办单位：</a:t>
            </a:r>
            <a:r>
              <a:rPr lang="en-US" altLang="zh-CN" dirty="0"/>
              <a:t>Path Integral Institute</a:t>
            </a:r>
            <a:endParaRPr lang="en-US" altLang="zh-CN" dirty="0"/>
          </a:p>
        </p:txBody>
      </p:sp>
      <p:sp>
        <p:nvSpPr>
          <p:cNvPr id="16" name="文本框 15"/>
          <p:cNvSpPr txBox="1"/>
          <p:nvPr/>
        </p:nvSpPr>
        <p:spPr>
          <a:xfrm>
            <a:off x="174573" y="3553920"/>
            <a:ext cx="47338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GitHub </a:t>
            </a:r>
            <a:r>
              <a:rPr lang="zh-CN" altLang="en-US" dirty="0"/>
              <a:t>主页：</a:t>
            </a:r>
            <a:r>
              <a:rPr lang="en-US" altLang="zh-CN" dirty="0"/>
              <a:t>github.com/</a:t>
            </a:r>
            <a:r>
              <a:rPr lang="en-US" altLang="zh-CN" dirty="0" err="1"/>
              <a:t>pathintegral</a:t>
            </a:r>
            <a:r>
              <a:rPr lang="en-US" altLang="zh-CN" dirty="0"/>
              <a:t>-institute</a:t>
            </a:r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73" y="2051325"/>
            <a:ext cx="4807376" cy="12527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601" y="870857"/>
            <a:ext cx="6891758" cy="525051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22601" y="265216"/>
            <a:ext cx="2154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2025</a:t>
            </a:r>
            <a:r>
              <a:rPr lang="zh-CN" altLang="en-US" dirty="0"/>
              <a:t>年</a:t>
            </a:r>
            <a:r>
              <a:rPr lang="en-US" altLang="zh-CN" dirty="0"/>
              <a:t>6</a:t>
            </a:r>
            <a:r>
              <a:rPr lang="zh-CN" altLang="en-US" dirty="0"/>
              <a:t>月斯坦福站</a:t>
            </a:r>
            <a:endParaRPr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7836" y="1252103"/>
            <a:ext cx="4178327" cy="4373732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359" y="190737"/>
            <a:ext cx="2117477" cy="10613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2445" y="86968"/>
            <a:ext cx="6763622" cy="3154805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45" y="3429000"/>
            <a:ext cx="7552994" cy="32417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60218" y="619238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https://slidesgpt.com/l/vKWT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360045" y="213360"/>
            <a:ext cx="406400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引物</a:t>
            </a:r>
            <a:r>
              <a:rPr lang="en-US" altLang="zh-CN"/>
              <a:t>\PCR\meiqie\</a:t>
            </a:r>
            <a:r>
              <a:rPr lang="zh-CN" altLang="en-US"/>
              <a:t>质粒的概念还有</a:t>
            </a:r>
            <a:r>
              <a:rPr lang="en-US" altLang="zh-CN"/>
              <a:t>“</a:t>
            </a:r>
            <a:r>
              <a:rPr lang="zh-CN" altLang="en-US"/>
              <a:t>酶切酶连构建流程</a:t>
            </a:r>
            <a:r>
              <a:rPr lang="en-US" altLang="zh-CN"/>
              <a:t>”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MCP server</a:t>
            </a:r>
            <a:r>
              <a:rPr lang="zh-CN" altLang="en-US"/>
              <a:t>的搭建；走通一遍自己在</a:t>
            </a:r>
            <a:r>
              <a:rPr lang="en-US" altLang="zh-CN"/>
              <a:t>chatbot</a:t>
            </a:r>
            <a:r>
              <a:rPr lang="zh-CN" altLang="en-US"/>
              <a:t>调用工具的流程；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提一个技术架构</a:t>
            </a:r>
            <a:r>
              <a:rPr lang="en-US" altLang="zh-CN"/>
              <a:t>; </a:t>
            </a:r>
            <a:r>
              <a:rPr lang="zh-CN" altLang="en-US"/>
              <a:t>并行开发（统一环境、假输入、假结果。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LLM API</a:t>
            </a:r>
            <a:r>
              <a:rPr lang="zh-CN" altLang="en-US"/>
              <a:t>调用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Vibe coding</a:t>
            </a:r>
            <a:r>
              <a:rPr lang="zh-CN" altLang="en-US"/>
              <a:t>（</a:t>
            </a:r>
            <a:r>
              <a:rPr lang="en-US" altLang="zh-CN"/>
              <a:t>cursor, cline, copilot)</a:t>
            </a:r>
            <a:endParaRPr lang="en-US" altLang="zh-CN"/>
          </a:p>
          <a:p>
            <a:r>
              <a:rPr lang="en-US" altLang="zh-CN"/>
              <a:t>Langchain, Langgraph</a:t>
            </a:r>
            <a:endParaRPr lang="en-US" altLang="zh-CN"/>
          </a:p>
          <a:p>
            <a:r>
              <a:rPr lang="en-US" altLang="zh-CN"/>
              <a:t>MCP, A2A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021705" y="392430"/>
            <a:ext cx="406400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MVP: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提：需要构建基因</a:t>
            </a:r>
            <a:r>
              <a:rPr lang="en-US" altLang="zh-CN"/>
              <a:t>X</a:t>
            </a:r>
            <a:r>
              <a:rPr lang="zh-CN" altLang="en-US"/>
              <a:t>的</a:t>
            </a:r>
            <a:r>
              <a:rPr lang="en-US" altLang="zh-CN"/>
              <a:t>cds</a:t>
            </a:r>
            <a:r>
              <a:rPr lang="zh-CN" altLang="en-US"/>
              <a:t>序列到载体</a:t>
            </a:r>
            <a:r>
              <a:rPr lang="en-US" altLang="zh-CN"/>
              <a:t>pCDNA3.1</a:t>
            </a:r>
            <a:r>
              <a:rPr lang="zh-CN" altLang="en-US"/>
              <a:t>中</a:t>
            </a:r>
            <a:endParaRPr lang="zh-CN" altLang="en-US"/>
          </a:p>
          <a:p>
            <a:r>
              <a:rPr lang="zh-CN" altLang="en-US"/>
              <a:t>分解：</a:t>
            </a:r>
            <a:endParaRPr lang="zh-CN" altLang="en-US"/>
          </a:p>
          <a:p>
            <a:r>
              <a:rPr lang="en-US" altLang="zh-CN"/>
              <a:t>1. </a:t>
            </a:r>
            <a:r>
              <a:rPr lang="zh-CN" altLang="en-US"/>
              <a:t>去</a:t>
            </a:r>
            <a:r>
              <a:rPr lang="en-US" altLang="zh-CN"/>
              <a:t>NCBI</a:t>
            </a:r>
            <a:r>
              <a:rPr lang="zh-CN" altLang="en-US"/>
              <a:t>下载</a:t>
            </a:r>
            <a:r>
              <a:rPr lang="en-US" altLang="zh-CN"/>
              <a:t>cds</a:t>
            </a:r>
            <a:r>
              <a:rPr lang="zh-CN" altLang="en-US"/>
              <a:t>序列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根据</a:t>
            </a:r>
            <a:r>
              <a:rPr lang="en-US" altLang="zh-CN"/>
              <a:t>cds</a:t>
            </a:r>
            <a:r>
              <a:rPr lang="zh-CN" altLang="en-US"/>
              <a:t>生成引物，反转录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设计</a:t>
            </a:r>
            <a:r>
              <a:rPr lang="en-US" altLang="zh-CN"/>
              <a:t>PCR</a:t>
            </a:r>
            <a:r>
              <a:rPr lang="zh-CN" altLang="en-US"/>
              <a:t>方案从</a:t>
            </a:r>
            <a:r>
              <a:rPr lang="en-US" altLang="zh-CN"/>
              <a:t>cDNA</a:t>
            </a:r>
            <a:r>
              <a:rPr lang="zh-CN" altLang="en-US"/>
              <a:t>克隆目的基因</a:t>
            </a:r>
            <a:endParaRPr lang="zh-CN" altLang="en-US"/>
          </a:p>
          <a:p>
            <a:r>
              <a:rPr lang="en-US" altLang="zh-CN"/>
              <a:t>4. </a:t>
            </a:r>
            <a:r>
              <a:rPr lang="zh-CN" altLang="en-US"/>
              <a:t>设计酶切位点（基因，载体）</a:t>
            </a:r>
            <a:endParaRPr lang="zh-CN" altLang="en-US"/>
          </a:p>
          <a:p>
            <a:r>
              <a:rPr lang="en-US" altLang="zh-CN"/>
              <a:t>5. </a:t>
            </a:r>
            <a:r>
              <a:rPr lang="zh-CN" altLang="en-US"/>
              <a:t>连接，</a:t>
            </a:r>
            <a:endParaRPr lang="zh-CN" altLang="en-US"/>
          </a:p>
          <a:p>
            <a:r>
              <a:rPr lang="en-US" altLang="zh-CN"/>
              <a:t>6. </a:t>
            </a:r>
            <a:r>
              <a:rPr lang="zh-CN" altLang="en-US"/>
              <a:t>给出结果的质粒图谱并给出构建方案</a:t>
            </a:r>
            <a:r>
              <a:rPr lang="en-US" altLang="zh-CN"/>
              <a:t>protocol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960110" y="44532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可以调查已有的</a:t>
            </a:r>
            <a:r>
              <a:rPr lang="en-US" altLang="zh-CN"/>
              <a:t>MCP server</a:t>
            </a:r>
            <a:r>
              <a:rPr lang="zh-CN" altLang="en-US"/>
              <a:t>（直接调用）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585" y="0"/>
            <a:ext cx="986882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135" y="0"/>
            <a:ext cx="476572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899795" y="625475"/>
            <a:ext cx="6038850" cy="21336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1. 8</a:t>
            </a:r>
            <a:r>
              <a:rPr lang="zh-CN" altLang="en-US"/>
              <a:t>月</a:t>
            </a:r>
            <a:r>
              <a:rPr lang="en-US" altLang="zh-CN"/>
              <a:t>13 23:59</a:t>
            </a:r>
            <a:r>
              <a:rPr lang="zh-CN" altLang="en-US"/>
              <a:t>前</a:t>
            </a:r>
            <a:r>
              <a:rPr lang="en-US" altLang="zh-CN"/>
              <a:t> </a:t>
            </a:r>
            <a:r>
              <a:rPr lang="zh-CN" altLang="en-US"/>
              <a:t>自己跑通调用</a:t>
            </a:r>
            <a:r>
              <a:rPr lang="en-US" altLang="zh-CN"/>
              <a:t>MCP tools</a:t>
            </a:r>
            <a:r>
              <a:rPr lang="zh-CN" altLang="en-US"/>
              <a:t>的流程（用构建质粒的案例）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思考架构（关，</a:t>
            </a:r>
            <a:r>
              <a:rPr lang="en-US" altLang="zh-CN"/>
              <a:t>hu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调查已有的</a:t>
            </a:r>
            <a:r>
              <a:rPr lang="en-US" altLang="zh-CN"/>
              <a:t>MCP tools, API, Cli </a:t>
            </a:r>
            <a:r>
              <a:rPr lang="zh-CN" altLang="en-US"/>
              <a:t>（朱，吴）</a:t>
            </a:r>
            <a:endParaRPr lang="zh-CN" altLang="en-US"/>
          </a:p>
          <a:p>
            <a:r>
              <a:rPr lang="en-US" altLang="zh-CN"/>
              <a:t>4. </a:t>
            </a: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135" y="0"/>
            <a:ext cx="4765729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560</Words>
  <Application>WPS 演示</Application>
  <PresentationFormat>宽屏</PresentationFormat>
  <Paragraphs>41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宋体</vt:lpstr>
      <vt:lpstr>Wingdings</vt:lpstr>
      <vt:lpstr>PingFang SC</vt:lpstr>
      <vt:lpstr>Segoe Print</vt:lpstr>
      <vt:lpstr>Calibri</vt:lpstr>
      <vt:lpstr>微软雅黑</vt:lpstr>
      <vt:lpstr>Arial Unicode MS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狗啃毛线</dc:creator>
  <cp:lastModifiedBy>樊一鸣(2022311661)</cp:lastModifiedBy>
  <cp:revision>11</cp:revision>
  <dcterms:created xsi:type="dcterms:W3CDTF">2023-08-09T12:44:00Z</dcterms:created>
  <dcterms:modified xsi:type="dcterms:W3CDTF">2025-08-11T14:11:21Z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2052-12.1.0.21541</vt:lpwstr>
  </property>
  <property fmtid="{D5CDD505-2E9C-101B-9397-08002B2CF9AE}" pid="3" name="ICV">
    <vt:lpwstr>0FFB374EF87741258E9EC42A4DEF22FC_13</vt:lpwstr>
  </property>
</Properties>
</file>

<file path=docProps/thumbnail.jpeg>
</file>